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75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395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15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299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13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7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80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03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25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2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81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0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494" y="1124744"/>
            <a:ext cx="9144000" cy="3600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ОБРАЗОВАНИЕ СССР. НАЦИОНАЛЬНАЯ ПОЛИТИКА В 1920-е гг.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4984"/>
            <a:ext cx="4578350" cy="524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П. 11 изучить; таблица; </a:t>
            </a: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260648"/>
            <a:ext cx="8640960" cy="659735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4100" b="1" dirty="0" smtClean="0"/>
              <a:t>ИТОГИ</a:t>
            </a:r>
          </a:p>
          <a:p>
            <a:pPr marL="0" indent="0" algn="just">
              <a:buNone/>
            </a:pPr>
            <a:r>
              <a:rPr lang="ru-RU" sz="4100" b="1" dirty="0" smtClean="0"/>
              <a:t>Большевики собрали большую часть территории бывшей Российской империи в единое государство. Начался очередной этап развития Российского государства — теперь в форме СССР. Обретение народами бывшей Российской империи государственности имело неоднозначные последствия. С одной стороны, это способствовало пробуждению национального самосознания, становлению и развитию национальных культур. С другой стороны, положенный в основу образования СССР принцип «одна нация — одно государство» нередко приводил к ущемлению прав народов, веками живших вместе на общей территории.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Каковы были предпосылки создания и укрепления союзного советского государства?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514350" indent="-514350" algn="ctr">
              <a:buAutoNum type="arabicPeriod"/>
            </a:pPr>
            <a:r>
              <a:rPr lang="ru-RU" b="1" dirty="0" smtClean="0"/>
              <a:t>Каковы были основные принципы национальной политики большевиков в годы Гражданской войны?</a:t>
            </a:r>
          </a:p>
          <a:p>
            <a:pPr marL="0" indent="0" algn="ctr">
              <a:buNone/>
            </a:pPr>
            <a:r>
              <a:rPr lang="ru-RU" b="1" dirty="0" smtClean="0"/>
              <a:t>2. Какие национальные окраины бывшей Российской империи к 1922году стали независимыми «буржуазными « государствами, а на каких установилась советская власть?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endParaRPr lang="ru-RU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b="1" dirty="0" smtClean="0"/>
              <a:t>1. Предпосылки и значение образования СССР.</a:t>
            </a:r>
          </a:p>
          <a:p>
            <a:r>
              <a:rPr lang="ru-RU" b="1" dirty="0" smtClean="0"/>
              <a:t>2. Образование СССР.</a:t>
            </a:r>
          </a:p>
          <a:p>
            <a:r>
              <a:rPr lang="ru-RU" b="1" dirty="0" smtClean="0"/>
              <a:t>3. Национально-государственное строительство.</a:t>
            </a:r>
          </a:p>
          <a:p>
            <a:r>
              <a:rPr lang="ru-RU" b="1" dirty="0" smtClean="0"/>
              <a:t>4. Политика «</a:t>
            </a:r>
            <a:r>
              <a:rPr lang="ru-RU" b="1" dirty="0" err="1" smtClean="0"/>
              <a:t>коренизации</a:t>
            </a:r>
            <a:r>
              <a:rPr lang="ru-RU" b="1" dirty="0" smtClean="0"/>
              <a:t>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408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1. Предпосылки и значение образования СССР.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692696"/>
            <a:ext cx="5076056" cy="61653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/>
              <a:t>К 1921 г. политическая карта бывшей Российской империи значительно изменилась. Зону советской власти составляли </a:t>
            </a:r>
            <a:r>
              <a:rPr lang="ru-RU" sz="2400" b="1" dirty="0" smtClean="0">
                <a:solidFill>
                  <a:srgbClr val="FF0000"/>
                </a:solidFill>
              </a:rPr>
              <a:t>формально независимые советские социалистические республики </a:t>
            </a:r>
            <a:r>
              <a:rPr lang="ru-RU" sz="2000" b="1" dirty="0" smtClean="0"/>
              <a:t>:</a:t>
            </a:r>
          </a:p>
          <a:p>
            <a:r>
              <a:rPr lang="ru-RU" sz="2200" b="1" dirty="0" smtClean="0"/>
              <a:t> РСФСР, </a:t>
            </a:r>
          </a:p>
          <a:p>
            <a:r>
              <a:rPr lang="ru-RU" sz="2200" b="1" dirty="0" smtClean="0"/>
              <a:t>Украина, </a:t>
            </a:r>
          </a:p>
          <a:p>
            <a:r>
              <a:rPr lang="ru-RU" sz="2200" b="1" dirty="0" smtClean="0"/>
              <a:t>Белоруссия,</a:t>
            </a:r>
          </a:p>
          <a:p>
            <a:r>
              <a:rPr lang="ru-RU" sz="2200" b="1" dirty="0" smtClean="0"/>
              <a:t> Азербайджан,</a:t>
            </a:r>
          </a:p>
          <a:p>
            <a:r>
              <a:rPr lang="ru-RU" sz="2200" b="1" dirty="0" smtClean="0"/>
              <a:t> Грузия, </a:t>
            </a:r>
          </a:p>
          <a:p>
            <a:r>
              <a:rPr lang="ru-RU" sz="2200" b="1" dirty="0" smtClean="0"/>
              <a:t>Армения, </a:t>
            </a:r>
          </a:p>
          <a:p>
            <a:r>
              <a:rPr lang="ru-RU" sz="2200" b="1" dirty="0" smtClean="0"/>
              <a:t>Дальневосточная республика, </a:t>
            </a:r>
          </a:p>
          <a:p>
            <a:r>
              <a:rPr lang="ru-RU" sz="2200" b="1" dirty="0" smtClean="0"/>
              <a:t>Хорезмская народная республика </a:t>
            </a:r>
          </a:p>
          <a:p>
            <a:r>
              <a:rPr lang="ru-RU" sz="2200" b="1" dirty="0" smtClean="0"/>
              <a:t> Бухарская народная республика.</a:t>
            </a:r>
          </a:p>
          <a:p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3" name="Прямоугольник 2"/>
          <p:cNvSpPr/>
          <p:nvPr/>
        </p:nvSpPr>
        <p:spPr>
          <a:xfrm rot="19817851">
            <a:off x="5236905" y="2557781"/>
            <a:ext cx="3141116" cy="224676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2800" b="1" dirty="0">
                <a:solidFill>
                  <a:prstClr val="black"/>
                </a:solidFill>
              </a:rPr>
              <a:t>Работая с п.1, </a:t>
            </a:r>
            <a:r>
              <a:rPr lang="ru-RU" sz="2800" b="1" dirty="0" smtClean="0">
                <a:solidFill>
                  <a:prstClr val="black"/>
                </a:solidFill>
              </a:rPr>
              <a:t>п.11,выпишите </a:t>
            </a:r>
            <a:r>
              <a:rPr lang="ru-RU" sz="2800" b="1" dirty="0">
                <a:solidFill>
                  <a:prstClr val="black"/>
                </a:solidFill>
              </a:rPr>
              <a:t>в тетрадь предпосылки образования СССР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680" y="-315416"/>
            <a:ext cx="8686800" cy="141763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1. Предпосылки и значение образования СССР.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Проекты создания союзного государства.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923490"/>
              </p:ext>
            </p:extLst>
          </p:nvPr>
        </p:nvGraphicFramePr>
        <p:xfrm>
          <a:off x="0" y="1469841"/>
          <a:ext cx="9169355" cy="454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29204"/>
                <a:gridCol w="5940151"/>
              </a:tblGrid>
              <a:tr h="69226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Наименование проекта, его автор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Основное содержание проекта</a:t>
                      </a:r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3691">
                <a:tc>
                  <a:txBody>
                    <a:bodyPr/>
                    <a:lstStyle/>
                    <a:p>
                      <a:r>
                        <a:rPr lang="ru-RU" sz="2800" b="1" u="sng" dirty="0" smtClean="0"/>
                        <a:t>Автономизация: </a:t>
                      </a:r>
                      <a:r>
                        <a:rPr lang="ru-RU" sz="2800" b="1" dirty="0" smtClean="0"/>
                        <a:t>И.В. Сталин, нарком по делам национальностей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8457">
                <a:tc>
                  <a:txBody>
                    <a:bodyPr/>
                    <a:lstStyle/>
                    <a:p>
                      <a:r>
                        <a:rPr lang="ru-RU" sz="2800" b="1" u="sng" dirty="0" smtClean="0"/>
                        <a:t>Федерализация: </a:t>
                      </a:r>
                      <a:r>
                        <a:rPr lang="ru-RU" sz="2800" b="1" dirty="0" smtClean="0"/>
                        <a:t>В.И. Ленин, председатель Совнаркома РСФСР</a:t>
                      </a:r>
                      <a:endParaRPr lang="ru-RU" sz="28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644008" y="4349012"/>
            <a:ext cx="2880320" cy="86409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Заполните таблицу.</a:t>
            </a:r>
            <a:endParaRPr lang="ru-RU" sz="28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2. Образование СССР.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Конституция СССР 1924 г.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0" y="836712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/>
              <a:t>30 декабря 1922 г. в Москве собрались уполномоченные делегации советских республик, которые утвердили </a:t>
            </a:r>
            <a:r>
              <a:rPr lang="ru-RU" sz="3000" b="1" dirty="0" smtClean="0">
                <a:solidFill>
                  <a:srgbClr val="FF0000"/>
                </a:solidFill>
              </a:rPr>
              <a:t>Договор</a:t>
            </a:r>
            <a:r>
              <a:rPr lang="ru-RU" sz="3000" b="1" dirty="0" smtClean="0"/>
              <a:t> и </a:t>
            </a:r>
            <a:r>
              <a:rPr lang="ru-RU" sz="3000" b="1" dirty="0" smtClean="0">
                <a:solidFill>
                  <a:srgbClr val="FF0000"/>
                </a:solidFill>
              </a:rPr>
              <a:t>Декларацию</a:t>
            </a:r>
            <a:r>
              <a:rPr lang="ru-RU" sz="3000" b="1" dirty="0" smtClean="0"/>
              <a:t> об образовании </a:t>
            </a:r>
            <a:r>
              <a:rPr lang="ru-RU" sz="3000" b="1" dirty="0" smtClean="0">
                <a:solidFill>
                  <a:srgbClr val="FF0000"/>
                </a:solidFill>
              </a:rPr>
              <a:t>Союза Советских Социалистических республик (СССР).</a:t>
            </a:r>
          </a:p>
        </p:txBody>
      </p:sp>
      <p:pic>
        <p:nvPicPr>
          <p:cNvPr id="6" name="Содержимое 5" descr="iIANU76HQ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58992" y="3212976"/>
            <a:ext cx="4990417" cy="3645024"/>
          </a:xfrm>
        </p:spPr>
      </p:pic>
      <p:sp>
        <p:nvSpPr>
          <p:cNvPr id="3" name="Прямоугольник 2"/>
          <p:cNvSpPr/>
          <p:nvPr/>
        </p:nvSpPr>
        <p:spPr>
          <a:xfrm>
            <a:off x="-23598" y="4077072"/>
            <a:ext cx="43924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000" b="1" dirty="0">
                <a:solidFill>
                  <a:prstClr val="black"/>
                </a:solidFill>
              </a:rPr>
              <a:t>31 января 1924 г. на II Всесоюзном съезде Советов была принята </a:t>
            </a:r>
            <a:r>
              <a:rPr lang="ru-RU" sz="3000" b="1" dirty="0">
                <a:solidFill>
                  <a:srgbClr val="FF0000"/>
                </a:solidFill>
              </a:rPr>
              <a:t>первая Конституция СССР</a:t>
            </a:r>
            <a:r>
              <a:rPr lang="ru-RU" sz="3000" b="1" dirty="0">
                <a:solidFill>
                  <a:prstClr val="black"/>
                </a:solidFill>
              </a:rPr>
              <a:t>.</a:t>
            </a:r>
            <a:endParaRPr lang="ru-RU" sz="3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109"/>
            <a:ext cx="91440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2. Образование СССР.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Конституция СССР 1924 г.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Содержимое 6" descr="img-XMLaP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6943358" cy="583264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87413" y="980728"/>
            <a:ext cx="2861185" cy="355699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Охарактеризуйте основные положения Конституции 1924г.</a:t>
            </a:r>
            <a:endParaRPr lang="ru-RU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42" y="548680"/>
            <a:ext cx="3347864" cy="692696"/>
          </a:xfrm>
        </p:spPr>
        <p:txBody>
          <a:bodyPr>
            <a:noAutofit/>
          </a:bodyPr>
          <a:lstStyle/>
          <a:p>
            <a:r>
              <a:rPr lang="ru-RU" sz="3000" b="1" dirty="0" smtClean="0">
                <a:solidFill>
                  <a:srgbClr val="002060"/>
                </a:solidFill>
              </a:rPr>
              <a:t>3. Национально-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государственное </a:t>
            </a:r>
            <a:br>
              <a:rPr lang="ru-RU" sz="3000" b="1" dirty="0" smtClean="0">
                <a:solidFill>
                  <a:srgbClr val="002060"/>
                </a:solidFill>
              </a:rPr>
            </a:br>
            <a:r>
              <a:rPr lang="ru-RU" sz="3000" b="1" dirty="0" smtClean="0">
                <a:solidFill>
                  <a:srgbClr val="002060"/>
                </a:solidFill>
              </a:rPr>
              <a:t>строительство.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2204864"/>
            <a:ext cx="3275856" cy="5407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/>
              <a:t>Какие изменения в национально-территориальном устройстве СССР в 1920-е гг.?</a:t>
            </a:r>
            <a:endParaRPr lang="ru-RU" sz="3000" b="1" dirty="0"/>
          </a:p>
        </p:txBody>
      </p:sp>
      <p:pic>
        <p:nvPicPr>
          <p:cNvPr id="5" name="Содержимое 4" descr="image05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347864" y="1784"/>
            <a:ext cx="5796136" cy="683228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395"/>
            <a:ext cx="8229600" cy="697091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4. Политика «</a:t>
            </a:r>
            <a:r>
              <a:rPr lang="ru-RU" sz="3600" b="1" dirty="0" err="1" smtClean="0"/>
              <a:t>коренизации</a:t>
            </a:r>
            <a:r>
              <a:rPr lang="ru-RU" sz="3600" b="1" dirty="0" smtClean="0"/>
              <a:t>».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836713"/>
            <a:ext cx="5076056" cy="4608512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900" b="1" dirty="0" smtClean="0"/>
              <a:t>Докажите, что на начальном этапе развития СССР центральная власть пыталась учитывать национальную специфику.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900" b="1" dirty="0" smtClean="0"/>
              <a:t>Что означает политика «</a:t>
            </a:r>
            <a:r>
              <a:rPr lang="ru-RU" sz="2900" b="1" dirty="0" err="1" smtClean="0"/>
              <a:t>коренизации</a:t>
            </a:r>
            <a:r>
              <a:rPr lang="ru-RU" sz="2900" b="1" dirty="0" smtClean="0"/>
              <a:t>»? В чём её главная задача? В каких направлениях она проводилась? В чём заключались её плюсы и минусы?</a:t>
            </a:r>
          </a:p>
        </p:txBody>
      </p:sp>
      <p:pic>
        <p:nvPicPr>
          <p:cNvPr id="5" name="Содержимое 4" descr="5cca3e4a15e9f94c3a542b6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71515" y="764704"/>
            <a:ext cx="3972485" cy="561662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1004</TotalTime>
  <Words>401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ОБРАЗОВАНИЕ СССР. НАЦИОНАЛЬНАЯ ПОЛИТИКА В 1920-е гг.</vt:lpstr>
      <vt:lpstr>Презентация PowerPoint</vt:lpstr>
      <vt:lpstr>Презентация PowerPoint</vt:lpstr>
      <vt:lpstr>1. Предпосылки и значение образования СССР. </vt:lpstr>
      <vt:lpstr>1. Предпосылки и значение образования СССР.</vt:lpstr>
      <vt:lpstr>2. Образование СССР. Конституция СССР 1924 г.</vt:lpstr>
      <vt:lpstr>2. Образование СССР. Конституция СССР 1924 г.</vt:lpstr>
      <vt:lpstr>3. Национально- государственное  строительство.</vt:lpstr>
      <vt:lpstr>4. Политика «коренизации».</vt:lpstr>
      <vt:lpstr>Домашнее задание:</vt:lpstr>
      <vt:lpstr>Презентация PowerPoint</vt:lpstr>
      <vt:lpstr>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11. ОБРАЗОВАНИЕ СССР. НАЦИОНАЛЬНАЯ ПОЛИТИКА В 1920-е гг.</dc:title>
  <dc:creator>evche</dc:creator>
  <cp:lastModifiedBy>Алексей Казаченко</cp:lastModifiedBy>
  <cp:revision>39</cp:revision>
  <dcterms:created xsi:type="dcterms:W3CDTF">2019-07-24T20:23:41Z</dcterms:created>
  <dcterms:modified xsi:type="dcterms:W3CDTF">2021-03-23T21:06:19Z</dcterms:modified>
</cp:coreProperties>
</file>